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1" r:id="rId11"/>
  </p:sldIdLst>
  <p:sldSz cx="6858000" cy="9144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0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9DA0E-581C-40DD-9DD9-A73CF1AE330A}" type="datetimeFigureOut">
              <a:rPr lang="en-GB" smtClean="0"/>
              <a:t>21/08/2015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76B84-896F-4602-82BC-05CE80E9E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2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8742-21E0-4401-9741-0BCDCB9D9559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4817-6744-414A-959A-499A5CF83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672-7A6D-4D6C-A026-24120D55FED3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7881-D79C-4657-8A61-932EE3FDF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B684-6A0A-4980-BCEF-19D73734C0DB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6C6E-2BB6-481A-9F25-372E78419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AC4A-8265-4E18-8703-A71F4748388D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03F3-025B-4BA2-AEA7-4980684AD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2DF3-E082-45A3-A497-ADEB9E51DD75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72B6-E2BC-442D-9755-D2EB2DB7E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D2B8-0906-4706-8C77-CFF0CA4E59F4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B5F4-50A8-4022-93BE-90685D6AD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11BE-0D13-4034-81BB-3A6D2AF37F3B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9435-8F35-4EC1-AC80-DE369D39B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4908-8AD6-48E4-B6E8-D08F01739F8A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40CC-932A-49E1-B877-523701EFD9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F245-2A27-4580-ADD1-05A07A02990A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6729-A5A3-4CE9-99BE-D38BE3A31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1403-0485-45E5-BDA1-4E004AC33A4F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FC55-0776-4367-B8C2-A684211E9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C14C-3D0E-4313-A1A7-F8415789CDF5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0D9E-EE43-45D8-918E-6FB8085F3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46A5A-85EF-4D8F-909E-7643C452FAF3}" type="datetimeFigureOut">
              <a:rPr lang="en-GB"/>
              <a:pPr>
                <a:defRPr/>
              </a:pPr>
              <a:t>21/08/2015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94E094-D556-42F3-B65B-B04EFC7F3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edward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Age: 		59		Lifestyle:  married,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Height: 	1.76m		one adult child,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Weight: 	98kg		2 grandchildren,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Occupation: 	bricklayer	watches TV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331913"/>
            <a:ext cx="47291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10253"/>
              </p:ext>
            </p:extLst>
          </p:nvPr>
        </p:nvGraphicFramePr>
        <p:xfrm>
          <a:off x="404813" y="323850"/>
          <a:ext cx="6048375" cy="8239130"/>
        </p:xfrm>
        <a:graphic>
          <a:graphicData uri="http://schemas.openxmlformats.org/drawingml/2006/table">
            <a:tbl>
              <a:tblPr/>
              <a:tblGrid>
                <a:gridCol w="2016125"/>
                <a:gridCol w="1531937"/>
                <a:gridCol w="2500313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REQUIREMENTS / kJ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DAVID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PATRICK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EDWARD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JENNIFER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7943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6298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62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ANGUS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Age: 		24		Lifestyle: single,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Height: 	1.78m		motorcycling,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Weight: 	80kg		clubbing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Occupation: 	bricklayer</a:t>
            </a:r>
          </a:p>
        </p:txBody>
      </p:sp>
      <p:pic>
        <p:nvPicPr>
          <p:cNvPr id="14339" name="Picture 7" descr="bricklayer_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470025"/>
            <a:ext cx="62642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david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Age: 		15		Lifestyle: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Height: 	1.46m		learning piano,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Weight: 	51kg		skateboards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Occupation: 	school child	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58888"/>
            <a:ext cx="4333875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patrick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Age: 		35		Lifestyle:  single,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Height: 	1.82m		listening to music,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Weight: 	75kg		plays snooker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Occupation: 	nurse		</a:t>
            </a:r>
          </a:p>
        </p:txBody>
      </p:sp>
      <p:pic>
        <p:nvPicPr>
          <p:cNvPr id="16387" name="Picture 7" descr="o-MUSIC-BENEFITS-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635125"/>
            <a:ext cx="59182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SUE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597650" cy="2016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Age: 		49		Lifestyle:  married,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Height: 	1.51m		two teenage children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Weight: 	47Kg		charity work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Occupation: 	teacher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1475655"/>
            <a:ext cx="3600400" cy="505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AMY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Age: 		8		Lifestyle:  Brownies,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Height: 	1.28m		karate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Weight: 	30kg		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400" smtClean="0"/>
              <a:t>Occupation: 	school child	</a:t>
            </a:r>
          </a:p>
        </p:txBody>
      </p:sp>
      <p:pic>
        <p:nvPicPr>
          <p:cNvPr id="18435" name="Picture 11" descr="brownie-legionnaire-baseball-ca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476375"/>
            <a:ext cx="49672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MP9004304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900113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JENNIFER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Age: 		24		Lifestyle:  married,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Height: 	1.70m		eating out,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Weight: 	55Kg		plays netball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Occupation: 	computer                                       			programmer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MARIE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Age: 		75		Lifestyle:  widowed,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Height: 	1.57m		playing bridge,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Weight: 	50kg		playing with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Occupation: 	retired		grandchildren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19250"/>
            <a:ext cx="5926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pPr eaLnBrk="1" hangingPunct="1"/>
            <a:r>
              <a:rPr lang="en-GB" smtClean="0">
                <a:latin typeface="Showcard Gothic" pitchFamily="82" charset="0"/>
              </a:rPr>
              <a:t>MIA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260350" y="6732588"/>
            <a:ext cx="6408738" cy="2016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Age: 		24		Lifestyle: pregnant,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Height: 	1.70m		walking the dog,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Weight: 	68kg		swims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sz="2400" smtClean="0"/>
              <a:t>Occupation: 	artist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258888"/>
            <a:ext cx="297021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60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edward</vt:lpstr>
      <vt:lpstr>ANGUS</vt:lpstr>
      <vt:lpstr>david</vt:lpstr>
      <vt:lpstr>patrick</vt:lpstr>
      <vt:lpstr>SUE</vt:lpstr>
      <vt:lpstr>AMY</vt:lpstr>
      <vt:lpstr>JENNIFER</vt:lpstr>
      <vt:lpstr>MARIE</vt:lpstr>
      <vt:lpstr>MIA</vt:lpstr>
      <vt:lpstr>PowerPoint Presentation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</dc:title>
  <dc:creator>L Monroe</dc:creator>
  <cp:lastModifiedBy>L Monroe</cp:lastModifiedBy>
  <cp:revision>22</cp:revision>
  <cp:lastPrinted>2015-08-21T13:11:55Z</cp:lastPrinted>
  <dcterms:created xsi:type="dcterms:W3CDTF">2014-05-30T10:39:07Z</dcterms:created>
  <dcterms:modified xsi:type="dcterms:W3CDTF">2015-08-21T13:59:24Z</dcterms:modified>
</cp:coreProperties>
</file>